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84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75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A63033-2065-4228-904D-E4C21E5B7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Enibra TEMEL MODÜLLER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ED6DA92-A7DC-4D4D-B1F7-C7EA76F19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Engin TAMTÜRK</a:t>
            </a:r>
          </a:p>
        </p:txBody>
      </p:sp>
    </p:spTree>
    <p:extLst>
      <p:ext uri="{BB962C8B-B14F-4D97-AF65-F5344CB8AC3E}">
        <p14:creationId xmlns:p14="http://schemas.microsoft.com/office/powerpoint/2010/main" val="35766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YETKİ YÖNETİMİ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15A8D-98A6-48D6-A767-FD3655CB8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Kullanıcı sınırlaması </a:t>
            </a:r>
            <a:r>
              <a:rPr lang="tr-TR" dirty="0"/>
              <a:t>ve müşterinin maliyetine etkisi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yoktur</a:t>
            </a:r>
            <a:r>
              <a:rPr lang="tr-TR" dirty="0"/>
              <a:t>.</a:t>
            </a:r>
          </a:p>
          <a:p>
            <a:r>
              <a:rPr lang="tr-TR" dirty="0"/>
              <a:t>Kullanıcı tanımlaması ve yetkilendirmeler müşteri yetkili kullanıcıları tarafından yapılır.</a:t>
            </a:r>
          </a:p>
          <a:p>
            <a:r>
              <a:rPr lang="tr-TR" dirty="0"/>
              <a:t>Kullanıcının işlem yetkileri rol ataması ile tanımlanır.</a:t>
            </a:r>
          </a:p>
          <a:p>
            <a:r>
              <a:rPr lang="tr-TR" dirty="0"/>
              <a:t>İşlem yetkisi dışında personel görme yetkisi de her kullanıcıya özel olarak belirlenebilir.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Sistem kullanıcıların tüm işlemlerini istisnasız kayıt altına alır</a:t>
            </a:r>
            <a:r>
              <a:rPr lang="tr-TR" dirty="0"/>
              <a:t>. Bu işlem kayıtları Bilgi İşlemden destek alma ihtiyacı olmadan yetkili İK kullanıcıları tarafından görüntülenebilir, raporlanabilir.</a:t>
            </a:r>
          </a:p>
        </p:txBody>
      </p:sp>
    </p:spTree>
    <p:extLst>
      <p:ext uri="{BB962C8B-B14F-4D97-AF65-F5344CB8AC3E}">
        <p14:creationId xmlns:p14="http://schemas.microsoft.com/office/powerpoint/2010/main" val="112299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YETKİ YÖNETİMİ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590D563-E0CA-4D2E-85CE-5619E72ED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59" y="2194560"/>
            <a:ext cx="6998541" cy="4024313"/>
          </a:xfrm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6669B07-6767-4929-8172-B1EAB507925D}"/>
              </a:ext>
            </a:extLst>
          </p:cNvPr>
          <p:cNvSpPr txBox="1">
            <a:spLocks/>
          </p:cNvSpPr>
          <p:nvPr/>
        </p:nvSpPr>
        <p:spPr>
          <a:xfrm>
            <a:off x="685800" y="2194560"/>
            <a:ext cx="3821859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Her personel için bir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kullanıcı kaydı </a:t>
            </a:r>
            <a:r>
              <a:rPr lang="tr-TR" dirty="0"/>
              <a:t>sistem tarafından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otomatik</a:t>
            </a:r>
            <a:r>
              <a:rPr lang="tr-TR" dirty="0"/>
              <a:t> olarak açılır.</a:t>
            </a:r>
          </a:p>
          <a:p>
            <a:r>
              <a:rPr lang="tr-TR" dirty="0"/>
              <a:t>Kullanıcılar kendi parolalarını, belirlenen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parola politikası</a:t>
            </a:r>
            <a:r>
              <a:rPr lang="tr-TR" dirty="0"/>
              <a:t>na göre belirlerler.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Parola bildirimi</a:t>
            </a:r>
            <a:r>
              <a:rPr lang="tr-TR" dirty="0"/>
              <a:t> personellerin posta adreslerine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topluca yapılabilir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59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ORGANİZASYON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15A8D-98A6-48D6-A767-FD3655CB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324277"/>
          </a:xfrm>
        </p:spPr>
        <p:txBody>
          <a:bodyPr/>
          <a:lstStyle/>
          <a:p>
            <a:r>
              <a:rPr lang="tr-TR" dirty="0"/>
              <a:t>Şirket, İşyeri, </a:t>
            </a:r>
            <a:r>
              <a:rPr lang="tr-TR" dirty="0" err="1"/>
              <a:t>Lokasyon</a:t>
            </a:r>
            <a:r>
              <a:rPr lang="tr-TR" dirty="0"/>
              <a:t>, Unvan (Görev), Bölüm, Kadro, Norm Kadro, Kadro Hiyerarşisi, Statü (Yaka Rengi) kavramlarının tanımlandığı modüldür.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Norm Kadro </a:t>
            </a:r>
            <a:r>
              <a:rPr lang="tr-TR" dirty="0"/>
              <a:t>takibi yapılabilir.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Organizasyon Şeması </a:t>
            </a:r>
            <a:r>
              <a:rPr lang="tr-TR" dirty="0"/>
              <a:t>alınabilir.</a:t>
            </a:r>
          </a:p>
          <a:p>
            <a:r>
              <a:rPr lang="tr-TR" dirty="0"/>
              <a:t>Personel sayılarını kullanıcı tanımlı kırımlarda almak için özel raporlama araçları bulunur.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9001321-3C7E-4FE7-BE9F-D221DC23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4567833"/>
            <a:ext cx="11908465" cy="20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2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ORGANİZASYON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06E5A2-5031-4498-976B-DAB1456C7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83" y="1769959"/>
            <a:ext cx="9611833" cy="47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4953876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TEMEL MODÜLLER ORGANİZASYON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DB9585D-5DE9-40D7-9360-087AA35DA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929" y="871476"/>
            <a:ext cx="3861860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4953876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TEMEL MODÜLLER </a:t>
            </a:r>
            <a:r>
              <a:rPr lang="tr-TR" sz="3400" dirty="0"/>
              <a:t>TURNOVER</a:t>
            </a:r>
            <a:endParaRPr lang="en-US" sz="3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B5A242-C771-4DEE-B902-791D0A79B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235" y="643464"/>
            <a:ext cx="4052101" cy="58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ÖZLÜK YÖNETİMİ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15A8D-98A6-48D6-A767-FD3655CB8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Tüm özlük ve personel bilgileri bu modül kapsamında tutulur. Bunlar, kimlik, aile, iletişim, adres, okul hayatı, beden ölçüleri, banka hesabı, sürücü belgeleri, önceki iş deneyimleridir.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Özlük dosyası</a:t>
            </a:r>
            <a:r>
              <a:rPr lang="tr-TR" dirty="0"/>
              <a:t>nda bulunan evrak taranarak sisteme kaydedilebilir ve yetkili kullanıcılar tarafından görüntülenebilir.</a:t>
            </a:r>
          </a:p>
          <a:p>
            <a:r>
              <a:rPr lang="tr-TR" dirty="0"/>
              <a:t>Personel bilgilerinde kişinin an itibariyle bulunduğu kadro ve iş sözleşmesinde bulunan haklar yer alır.</a:t>
            </a:r>
          </a:p>
          <a:p>
            <a:r>
              <a:rPr lang="tr-TR" dirty="0"/>
              <a:t>Personelin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terfi ve görev yeri değişikliği </a:t>
            </a:r>
            <a:r>
              <a:rPr lang="tr-TR" dirty="0"/>
              <a:t>tarihçesi, rapor almaya gerek olmaksızın bir tıkla görüntülenebilir. Benzer şekilde personelin ücret değişimi de görüntülenebilir.</a:t>
            </a:r>
          </a:p>
          <a:p>
            <a:r>
              <a:rPr lang="tr-TR" dirty="0"/>
              <a:t>Personellere ana görevleri dışında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ek görevler </a:t>
            </a:r>
            <a:r>
              <a:rPr lang="tr-TR" dirty="0"/>
              <a:t>de verilebilir.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26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ÖZLÜK YÖNETİMİ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591E2F-2EF0-4B5F-9396-74241947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04" y="1761220"/>
            <a:ext cx="9271591" cy="48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ÖZLÜK YÖNETİMİ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46748EA-F369-49F8-903D-7F1C8285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58" y="1712375"/>
            <a:ext cx="9367284" cy="48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TEMEL MODÜLLER – ÖZLÜK YÖNETİMİ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3763FC-24B1-486C-8C8C-5CBAFBE1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11" y="1715794"/>
            <a:ext cx="9462977" cy="48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4D4F59-CBEF-4BA6-9476-4BD6524A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Enibra KİMDİR?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E4020B-8C92-4B44-AFE4-8D924DC21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2009 Yılında İzmir’de kuruldu.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12. Yıl</a:t>
            </a:r>
            <a:r>
              <a:rPr lang="tr-TR" dirty="0"/>
              <a:t>.</a:t>
            </a:r>
          </a:p>
          <a:p>
            <a:r>
              <a:rPr lang="tr-TR" dirty="0"/>
              <a:t>2021 Yılı itibariyle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kadrosu 12 kişidir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Yazılım Geliştirme Ekibi 5 kişi. </a:t>
            </a:r>
          </a:p>
          <a:p>
            <a:pPr lvl="1"/>
            <a:r>
              <a:rPr lang="tr-TR" dirty="0"/>
              <a:t>Rehberlik Ekibi 4 kişi.</a:t>
            </a:r>
          </a:p>
          <a:p>
            <a:pPr lvl="1"/>
            <a:r>
              <a:rPr lang="tr-TR" dirty="0"/>
              <a:t>Satış Pazarlama Ekibi 1 kişi.</a:t>
            </a:r>
          </a:p>
          <a:p>
            <a:pPr lvl="1"/>
            <a:r>
              <a:rPr lang="tr-TR" dirty="0"/>
              <a:t>Mali İşler ve İnsan Kaynakları 2 kişi</a:t>
            </a:r>
          </a:p>
          <a:p>
            <a:r>
              <a:rPr lang="tr-TR" dirty="0"/>
              <a:t>Misyonu, geliştirdiği İnsan Kaynakları  çözümü ve özverili hizmeti ile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müşterilerinin çözüm ortağı </a:t>
            </a:r>
            <a:r>
              <a:rPr lang="tr-TR" dirty="0"/>
              <a:t>olmaktır.</a:t>
            </a:r>
          </a:p>
          <a:p>
            <a:r>
              <a:rPr lang="tr-TR" dirty="0"/>
              <a:t>Vizyonu, en beğenilen İnsan Kaynakları çözümleri sıralamasında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bir numara </a:t>
            </a:r>
            <a:r>
              <a:rPr lang="tr-TR" dirty="0"/>
              <a:t>olmaktır.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1148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7194"/>
            <a:ext cx="10820400" cy="90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Kullanıcı TANIMLI SORGULAMA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0AE57C-30AD-4D4E-9855-B5FBEAD6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BAE69CB-36C7-4E25-B107-C2D8ADD67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" y="1770927"/>
            <a:ext cx="7529748" cy="4254307"/>
          </a:xfrm>
          <a:prstGeom prst="rect">
            <a:avLst/>
          </a:prstGeom>
        </p:spPr>
      </p:pic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2C9C7731-D711-4E32-AD5C-A2DE9D209128}"/>
              </a:ext>
            </a:extLst>
          </p:cNvPr>
          <p:cNvSpPr txBox="1">
            <a:spLocks/>
          </p:cNvSpPr>
          <p:nvPr/>
        </p:nvSpPr>
        <p:spPr>
          <a:xfrm>
            <a:off x="8449519" y="1770926"/>
            <a:ext cx="3408064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Kullanıcı raporunun adını serbestçe tanımlayabilir.</a:t>
            </a:r>
          </a:p>
          <a:p>
            <a:r>
              <a:rPr lang="tr-TR" dirty="0"/>
              <a:t>Birçok veri kaynağından farklı farklı alanlar seçer.</a:t>
            </a:r>
          </a:p>
          <a:p>
            <a:r>
              <a:rPr lang="tr-TR" dirty="0"/>
              <a:t>Koşulları, sıralamaları ve özet tanımlarını yapar.</a:t>
            </a:r>
          </a:p>
          <a:p>
            <a:r>
              <a:rPr lang="tr-TR" dirty="0"/>
              <a:t>Sonuçları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MS Excel </a:t>
            </a:r>
            <a:r>
              <a:rPr lang="tr-TR" dirty="0"/>
              <a:t>belgesi olarak alır.</a:t>
            </a:r>
          </a:p>
        </p:txBody>
      </p:sp>
    </p:spTree>
    <p:extLst>
      <p:ext uri="{BB962C8B-B14F-4D97-AF65-F5344CB8AC3E}">
        <p14:creationId xmlns:p14="http://schemas.microsoft.com/office/powerpoint/2010/main" val="118679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7194"/>
            <a:ext cx="10820400" cy="90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tr-TR" sz="4400"/>
              <a:t>VERİ YÜKLEME</a:t>
            </a:r>
            <a:endParaRPr lang="en-US" sz="4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0AE57C-30AD-4D4E-9855-B5FBEAD6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2C9C7731-D711-4E32-AD5C-A2DE9D209128}"/>
              </a:ext>
            </a:extLst>
          </p:cNvPr>
          <p:cNvSpPr txBox="1">
            <a:spLocks/>
          </p:cNvSpPr>
          <p:nvPr/>
        </p:nvSpPr>
        <p:spPr>
          <a:xfrm>
            <a:off x="8449519" y="1770926"/>
            <a:ext cx="3408064" cy="412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Bu modülün amacı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MS Excel belgesindeki bilgileri enibra Sistemine yüklemektir</a:t>
            </a:r>
            <a:r>
              <a:rPr lang="tr-TR" dirty="0"/>
              <a:t>.</a:t>
            </a:r>
          </a:p>
          <a:p>
            <a:r>
              <a:rPr lang="tr-TR" dirty="0"/>
              <a:t>Bir çok konu için yükleme şablonları bulunur.</a:t>
            </a:r>
          </a:p>
          <a:p>
            <a:r>
              <a:rPr lang="tr-TR" dirty="0"/>
              <a:t>Her yükleme konusunun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örnek </a:t>
            </a:r>
            <a:r>
              <a:rPr lang="tr-T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excel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belgesi</a:t>
            </a:r>
            <a:r>
              <a:rPr lang="tr-TR" dirty="0"/>
              <a:t> sistemden alınabilir.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385165E-B3E6-41AE-96FA-DCF7CB54C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62" y="1770926"/>
            <a:ext cx="8115102" cy="41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BB16376-A258-4B56-B7BE-466F123D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7194"/>
            <a:ext cx="10820400" cy="909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tr-TR" sz="4400" dirty="0"/>
              <a:t>BİLDİRİM SİSTEMİ</a:t>
            </a:r>
            <a:endParaRPr lang="en-US" sz="4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0AE57C-30AD-4D4E-9855-B5FBEAD6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2C9C7731-D711-4E32-AD5C-A2DE9D209128}"/>
              </a:ext>
            </a:extLst>
          </p:cNvPr>
          <p:cNvSpPr txBox="1">
            <a:spLocks/>
          </p:cNvSpPr>
          <p:nvPr/>
        </p:nvSpPr>
        <p:spPr>
          <a:xfrm>
            <a:off x="8449519" y="1770926"/>
            <a:ext cx="3408064" cy="412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Bu modülün amacı, belirli olaylar gerçekleştiğinde veya belirli bir periyotta ilgili kişilere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elektronik posta yoluyla veya SMS ile bilgilendirme </a:t>
            </a:r>
            <a:r>
              <a:rPr lang="tr-TR" dirty="0"/>
              <a:t>yapmaktır.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73BDD9-9A38-4564-B479-F86D4DDBE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12" y="1770926"/>
            <a:ext cx="8211407" cy="41781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16E7D60-97F5-44A5-AAC4-E45FE5ACD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321" y="3429000"/>
            <a:ext cx="59912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AB2EB5-1E28-4ADE-8F51-EA52A043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MÜŞTERİ MEMNUNİYETİ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C8B9A8D-4E10-42AA-B87F-A81173EB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634" y="1856985"/>
            <a:ext cx="7482732" cy="47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AB2EB5-1E28-4ADE-8F51-EA52A043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MÜŞTERİ MALİYETİ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5965CA-EE78-4C9A-9D7F-23BDCF97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Lisans Ücreti (Kurulum başına bir kez ödenir)</a:t>
            </a:r>
          </a:p>
          <a:p>
            <a:r>
              <a:rPr lang="tr-TR" dirty="0"/>
              <a:t>Proje Çalışması Uyarlama ve Eğitim (Proje başına bir kere ödenir)</a:t>
            </a:r>
          </a:p>
          <a:p>
            <a:r>
              <a:rPr lang="tr-TR" dirty="0"/>
              <a:t>Yıllık Destek ve Güncelleme Ücreti (Her yıl ocak ayında yıllık olarak ödenir)</a:t>
            </a:r>
          </a:p>
          <a:p>
            <a:r>
              <a:rPr lang="tr-TR" dirty="0"/>
              <a:t>Ek Geliştirme / Eğitim Ücreti (İhtiyaç halinde teklif verilir)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Ayrıntılar için fiyatlandırma tablosuna bakınız.</a:t>
            </a:r>
          </a:p>
        </p:txBody>
      </p:sp>
    </p:spTree>
    <p:extLst>
      <p:ext uri="{BB962C8B-B14F-4D97-AF65-F5344CB8AC3E}">
        <p14:creationId xmlns:p14="http://schemas.microsoft.com/office/powerpoint/2010/main" val="175065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AB2EB5-1E28-4ADE-8F51-EA52A043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tr-TR" dirty="0"/>
              <a:t>Endişeler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5965CA-EE78-4C9A-9D7F-23BDCF97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Projenin risk faktörleri ve çözülmesi gereken durumları hakkında düşünceleriniz paylaşmanızı arzu ederiz.</a:t>
            </a:r>
          </a:p>
        </p:txBody>
      </p:sp>
    </p:spTree>
    <p:extLst>
      <p:ext uri="{BB962C8B-B14F-4D97-AF65-F5344CB8AC3E}">
        <p14:creationId xmlns:p14="http://schemas.microsoft.com/office/powerpoint/2010/main" val="289859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3E9C04-4A8F-4106-A732-515461CC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 ORTAKLARI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80849D-E5B4-4DC3-997C-FB5685D2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BRD Bordro ve Danışmanlık (İş Hukuku ve Bordrolama danışmanlığı)</a:t>
            </a:r>
          </a:p>
          <a:p>
            <a:r>
              <a:rPr lang="tr-TR" dirty="0" err="1"/>
              <a:t>Politeknik</a:t>
            </a:r>
            <a:r>
              <a:rPr lang="tr-TR" dirty="0"/>
              <a:t> (PDKS Sistemleri üreticisi)</a:t>
            </a:r>
          </a:p>
          <a:p>
            <a:r>
              <a:rPr lang="tr-TR" dirty="0"/>
              <a:t>Mor Yazılım (</a:t>
            </a:r>
            <a:r>
              <a:rPr lang="tr-TR" dirty="0" err="1"/>
              <a:t>Moremotion</a:t>
            </a:r>
            <a:r>
              <a:rPr lang="tr-TR" dirty="0"/>
              <a:t>: Web tabanlı uygulama geliştirme platformu)</a:t>
            </a:r>
          </a:p>
          <a:p>
            <a:r>
              <a:rPr lang="tr-TR" dirty="0" err="1"/>
              <a:t>Spartakus</a:t>
            </a:r>
            <a:r>
              <a:rPr lang="tr-TR" dirty="0"/>
              <a:t> Yazılım (NOMOS ERP Sisteminin geliştiricisi)</a:t>
            </a:r>
          </a:p>
          <a:p>
            <a:r>
              <a:rPr lang="tr-TR" dirty="0"/>
              <a:t>N</a:t>
            </a:r>
            <a:r>
              <a:rPr lang="es-ES" dirty="0"/>
              <a:t>oacoaching</a:t>
            </a:r>
            <a:r>
              <a:rPr lang="tr-TR" dirty="0"/>
              <a:t> (Personel Gelişimi ve Yönetim Danışmanlığı)</a:t>
            </a:r>
          </a:p>
        </p:txBody>
      </p:sp>
    </p:spTree>
    <p:extLst>
      <p:ext uri="{BB962C8B-B14F-4D97-AF65-F5344CB8AC3E}">
        <p14:creationId xmlns:p14="http://schemas.microsoft.com/office/powerpoint/2010/main" val="235041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A2FFE7-6146-45A3-B0C8-BCFB9B02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ENİBRA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91842F-DB1E-4BDD-A6E8-FD91D33E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Enibra bir bilgisayar sistemidir. Bu sistem, özel sektör firmalarında</a:t>
            </a:r>
            <a:r>
              <a:rPr lang="tr-TR" b="1" dirty="0"/>
              <a:t>,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İnsan Kaynakları iş süreçlerini bütünleşik bir şekilde yönetir</a:t>
            </a:r>
            <a:r>
              <a:rPr lang="tr-TR" dirty="0"/>
              <a:t>.</a:t>
            </a:r>
          </a:p>
          <a:p>
            <a:r>
              <a:rPr lang="tr-TR" dirty="0"/>
              <a:t>İş kanunun hükümlerine bire bir uyumludur.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Esnek ve parametrik </a:t>
            </a:r>
            <a:r>
              <a:rPr lang="tr-TR" dirty="0"/>
              <a:t>yapısı sayesinde, firmalar kendi personel yönetmeliklerine özgün tanımlamalar yapabilir.</a:t>
            </a:r>
          </a:p>
          <a:p>
            <a:r>
              <a:rPr lang="tr-TR" dirty="0"/>
              <a:t>Modern teknolojisi sayesinde, gerek firmanın özgün yazılım sistemleriyle, gerekse dış sistemlerle kolaylıkla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entegre edilebilir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65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EADC01-0DFF-4C87-BD07-E01D29BC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REFERANSLAR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9B4A43-F304-4368-9E8E-B5B53D98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293028"/>
          </a:xfrm>
        </p:spPr>
        <p:txBody>
          <a:bodyPr/>
          <a:lstStyle/>
          <a:p>
            <a:r>
              <a:rPr lang="tr-TR" dirty="0"/>
              <a:t>2021 Yılı itibariyle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50 firma enibra kullanmaktadır</a:t>
            </a:r>
            <a:r>
              <a:rPr lang="tr-TR" dirty="0"/>
              <a:t>. Tüm müşterilerimiz referansımızdır. </a:t>
            </a:r>
          </a:p>
          <a:p>
            <a:r>
              <a:rPr lang="tr-TR" dirty="0"/>
              <a:t>Kendimizi anlatmak yerine,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müşterilerimizin bizi anlatmasını tercih ederiz</a:t>
            </a:r>
            <a:r>
              <a:rPr lang="tr-TR" dirty="0"/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9FDD58B-109A-45D4-B687-47A0049E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624749"/>
            <a:ext cx="92392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321251-686D-4D17-A015-66A98346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TEKNOLOJİSİ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142C5B5-DF83-41EF-9ECB-80073D4B7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768" y="2193925"/>
            <a:ext cx="6702464" cy="4024313"/>
          </a:xfrm>
        </p:spPr>
      </p:pic>
    </p:spTree>
    <p:extLst>
      <p:ext uri="{BB962C8B-B14F-4D97-AF65-F5344CB8AC3E}">
        <p14:creationId xmlns:p14="http://schemas.microsoft.com/office/powerpoint/2010/main" val="31483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EBDF6D-D1E4-4264-952F-1142ACEB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TEKNOLOJİSİ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286164-A1A2-4DB8-8BFF-AA016628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Sistem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Oracle</a:t>
            </a:r>
            <a:r>
              <a:rPr lang="tr-TR" dirty="0"/>
              <a:t> veri tabanı üzerinde çalışır.</a:t>
            </a:r>
          </a:p>
          <a:p>
            <a:r>
              <a:rPr lang="tr-TR" dirty="0"/>
              <a:t>Bütünüyle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web tabanlıdır</a:t>
            </a:r>
            <a:r>
              <a:rPr lang="tr-TR" dirty="0"/>
              <a:t>. Kullanıcı bilgisayarlarına kurulum yapılmaz.</a:t>
            </a:r>
          </a:p>
          <a:p>
            <a:r>
              <a:rPr lang="tr-TR" dirty="0" err="1"/>
              <a:t>Arayüzleri</a:t>
            </a:r>
            <a:r>
              <a:rPr lang="tr-TR" dirty="0"/>
              <a:t> </a:t>
            </a:r>
            <a:r>
              <a:rPr lang="tr-TR" dirty="0" err="1"/>
              <a:t>Moremotion</a:t>
            </a:r>
            <a:r>
              <a:rPr lang="tr-TR" dirty="0"/>
              <a:t> Application </a:t>
            </a:r>
            <a:r>
              <a:rPr lang="tr-TR" dirty="0" err="1"/>
              <a:t>Studio</a:t>
            </a:r>
            <a:r>
              <a:rPr lang="tr-TR" dirty="0"/>
              <a:t> ile geliştirilmiştir.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Java</a:t>
            </a:r>
            <a:r>
              <a:rPr lang="tr-TR" dirty="0"/>
              <a:t>, </a:t>
            </a:r>
            <a:r>
              <a:rPr lang="tr-TR" dirty="0" err="1"/>
              <a:t>JavaScript</a:t>
            </a:r>
            <a:r>
              <a:rPr lang="tr-TR" dirty="0"/>
              <a:t>, html, </a:t>
            </a:r>
            <a:r>
              <a:rPr lang="tr-TR" dirty="0" err="1"/>
              <a:t>css</a:t>
            </a:r>
            <a:r>
              <a:rPr lang="tr-TR" dirty="0"/>
              <a:t>, </a:t>
            </a:r>
            <a:r>
              <a:rPr lang="tr-TR" dirty="0" err="1"/>
              <a:t>xml</a:t>
            </a:r>
            <a:r>
              <a:rPr lang="tr-TR" dirty="0"/>
              <a:t>, </a:t>
            </a:r>
            <a:r>
              <a:rPr lang="tr-TR" dirty="0" err="1"/>
              <a:t>xsl</a:t>
            </a:r>
            <a:r>
              <a:rPr lang="tr-TR" dirty="0"/>
              <a:t> bileşenlerinden oluşur.</a:t>
            </a:r>
          </a:p>
          <a:p>
            <a:r>
              <a:rPr lang="tr-TR" dirty="0"/>
              <a:t>Raporlama aracı olarak </a:t>
            </a:r>
            <a:r>
              <a:rPr lang="tr-TR" dirty="0" err="1"/>
              <a:t>Jasper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 kullanılmıştır.</a:t>
            </a:r>
          </a:p>
          <a:p>
            <a:r>
              <a:rPr lang="tr-TR" dirty="0"/>
              <a:t>İşletim Sistemi olarak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Windows veya Linux </a:t>
            </a:r>
            <a:r>
              <a:rPr lang="tr-TR" dirty="0"/>
              <a:t>kullanılabilir.</a:t>
            </a:r>
          </a:p>
          <a:p>
            <a:r>
              <a:rPr lang="tr-TR" dirty="0"/>
              <a:t>Uygulama sunucusu olarak </a:t>
            </a:r>
            <a:r>
              <a:rPr lang="tr-T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Apache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Tomcat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/>
              <a:t>kullanılır.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7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46DEA8-FCBB-43DA-ADD0-D3163D34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MODÜLER YAPI</a:t>
            </a:r>
          </a:p>
        </p:txBody>
      </p:sp>
      <p:pic>
        <p:nvPicPr>
          <p:cNvPr id="36" name="İçerik Yer Tutucusu 35">
            <a:extLst>
              <a:ext uri="{FF2B5EF4-FFF2-40B4-BE49-F238E27FC236}">
                <a16:creationId xmlns:a16="http://schemas.microsoft.com/office/drawing/2014/main" id="{0D19B9E9-287F-4BF6-A214-AC7C688A6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004" y="2228649"/>
            <a:ext cx="6494196" cy="4024313"/>
          </a:xfrm>
        </p:spPr>
      </p:pic>
      <p:sp>
        <p:nvSpPr>
          <p:cNvPr id="37" name="İçerik Yer Tutucusu 2">
            <a:extLst>
              <a:ext uri="{FF2B5EF4-FFF2-40B4-BE49-F238E27FC236}">
                <a16:creationId xmlns:a16="http://schemas.microsoft.com/office/drawing/2014/main" id="{EEF5330A-FF1B-47C3-9374-833D883CBA9D}"/>
              </a:ext>
            </a:extLst>
          </p:cNvPr>
          <p:cNvSpPr txBox="1">
            <a:spLocks/>
          </p:cNvSpPr>
          <p:nvPr/>
        </p:nvSpPr>
        <p:spPr>
          <a:xfrm>
            <a:off x="685800" y="2194560"/>
            <a:ext cx="4210291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Modüller ayrı ayrı satın alınabilir.</a:t>
            </a:r>
          </a:p>
          <a:p>
            <a:r>
              <a:rPr lang="tr-TR" dirty="0"/>
              <a:t>Tüm modüller, Temel Modüllere ihtiyaç duyar.</a:t>
            </a:r>
          </a:p>
          <a:p>
            <a:r>
              <a:rPr lang="tr-TR" dirty="0"/>
              <a:t>Modül bağımlılıkları oklu bağlantılarla belirtilmiştir.</a:t>
            </a:r>
          </a:p>
        </p:txBody>
      </p:sp>
    </p:spTree>
    <p:extLst>
      <p:ext uri="{BB962C8B-B14F-4D97-AF65-F5344CB8AC3E}">
        <p14:creationId xmlns:p14="http://schemas.microsoft.com/office/powerpoint/2010/main" val="256016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6EBB76-4F2F-4EFC-9426-4715B187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Modüller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98BFE7-D234-4ECD-B24E-7A25065A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Yetki Yönetimi</a:t>
            </a:r>
            <a:r>
              <a:rPr lang="tr-TR" dirty="0"/>
              <a:t>,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Organizasyon Yönetimi</a:t>
            </a:r>
            <a:r>
              <a:rPr lang="tr-TR" dirty="0"/>
              <a:t> ve </a:t>
            </a:r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Özlük Yönetimi </a:t>
            </a:r>
            <a:r>
              <a:rPr lang="tr-TR" dirty="0"/>
              <a:t>Modüllerinden oluşur.</a:t>
            </a:r>
          </a:p>
          <a:p>
            <a:r>
              <a:rPr lang="tr-TR" dirty="0"/>
              <a:t>Diğer tüm modüller, temel modüllere ihtiyaç duyar.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Kullanıcı Tanımlı Sorgulama</a:t>
            </a:r>
            <a:r>
              <a:rPr lang="tr-TR" dirty="0"/>
              <a:t> ile kullanıcılar, sistemin veri kaynaklarından yaptıkları alan seçimleriyle özgün raporlar hazırlayabilirler.</a:t>
            </a:r>
          </a:p>
          <a:p>
            <a:r>
              <a:rPr lang="tr-T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Bildirim Sistemi </a:t>
            </a:r>
            <a:r>
              <a:rPr lang="tr-TR" dirty="0"/>
              <a:t>ile satın alınmış modüllere ait bildirimlerin otomatik olarak ilgili alıcılara iletilmesi sağlanır.</a:t>
            </a:r>
          </a:p>
        </p:txBody>
      </p:sp>
    </p:spTree>
    <p:extLst>
      <p:ext uri="{BB962C8B-B14F-4D97-AF65-F5344CB8AC3E}">
        <p14:creationId xmlns:p14="http://schemas.microsoft.com/office/powerpoint/2010/main" val="4076392848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388</TotalTime>
  <Words>785</Words>
  <Application>Microsoft Office PowerPoint</Application>
  <PresentationFormat>Geniş ekran</PresentationFormat>
  <Paragraphs>90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Uçak İzi</vt:lpstr>
      <vt:lpstr>Enibra TEMEL MODÜLLER</vt:lpstr>
      <vt:lpstr>Enibra KİMDİR?</vt:lpstr>
      <vt:lpstr>İş ORTAKLARI</vt:lpstr>
      <vt:lpstr>ENİBRA NEDİR?</vt:lpstr>
      <vt:lpstr>REFERANSLAR</vt:lpstr>
      <vt:lpstr>TEKNOLOJİSİ</vt:lpstr>
      <vt:lpstr>TEKNOLOJİSİ</vt:lpstr>
      <vt:lpstr>MODÜLER YAPI</vt:lpstr>
      <vt:lpstr>Temel Modüller</vt:lpstr>
      <vt:lpstr>TEMEL MODÜLLER – YETKİ YÖNETİMİ</vt:lpstr>
      <vt:lpstr>TEMEL MODÜLLER – YETKİ YÖNETİMİ</vt:lpstr>
      <vt:lpstr>TEMEL MODÜLLER – ORGANİZASYON</vt:lpstr>
      <vt:lpstr>TEMEL MODÜLLER – ORGANİZASYON</vt:lpstr>
      <vt:lpstr>TEMEL MODÜLLER ORGANİZASYON</vt:lpstr>
      <vt:lpstr>TEMEL MODÜLLER TURNOVER</vt:lpstr>
      <vt:lpstr>TEMEL MODÜLLER – ÖZLÜK YÖNETİMİ</vt:lpstr>
      <vt:lpstr>TEMEL MODÜLLER – ÖZLÜK YÖNETİMİ</vt:lpstr>
      <vt:lpstr>TEMEL MODÜLLER – ÖZLÜK YÖNETİMİ</vt:lpstr>
      <vt:lpstr>TEMEL MODÜLLER – ÖZLÜK YÖNETİMİ</vt:lpstr>
      <vt:lpstr>Kullanıcı TANIMLI SORGULAMA</vt:lpstr>
      <vt:lpstr>VERİ YÜKLEME</vt:lpstr>
      <vt:lpstr>BİLDİRİM SİSTEMİ</vt:lpstr>
      <vt:lpstr>MÜŞTERİ MEMNUNİYETİ</vt:lpstr>
      <vt:lpstr>MÜŞTERİ MALİYETİ</vt:lpstr>
      <vt:lpstr>Endişeler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enibra</dc:title>
  <dc:creator>Engin TAMTÜRK</dc:creator>
  <cp:lastModifiedBy>Engin TAMTÜRK</cp:lastModifiedBy>
  <cp:revision>33</cp:revision>
  <dcterms:created xsi:type="dcterms:W3CDTF">2021-03-10T06:44:39Z</dcterms:created>
  <dcterms:modified xsi:type="dcterms:W3CDTF">2021-03-15T09:33:07Z</dcterms:modified>
</cp:coreProperties>
</file>